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8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0850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713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взаимодействия компонентов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4F1C67-0EAA-413B-B8CE-CD2494BEE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5" y="1283677"/>
            <a:ext cx="11737730" cy="54688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719666" y="1837592"/>
            <a:ext cx="1111103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В результате выполненной работы мне удалось глубже изучить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и его экосистему, а так же разработать приложение для большого круга пользователей, которым необходимо отправлять множество однотипных сообщений сразу в несколько мессенджеров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4AB363-4575-4606-BE2F-74D61DBD4A3E}"/>
              </a:ext>
            </a:extLst>
          </p:cNvPr>
          <p:cNvSpPr txBox="1"/>
          <p:nvPr/>
        </p:nvSpPr>
        <p:spPr>
          <a:xfrm>
            <a:off x="361230" y="3041999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Roboto" panose="020B0604020202020204" charset="0"/>
                <a:ea typeface="Roboto" panose="020B0604020202020204" charset="0"/>
              </a:rPr>
              <a:t>Дальнейшее развитие</a:t>
            </a:r>
            <a:r>
              <a:rPr lang="en-US" sz="2400" dirty="0"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sz="24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C6F35-B820-475A-9BAB-E1D9AB89AFFF}"/>
              </a:ext>
            </a:extLst>
          </p:cNvPr>
          <p:cNvSpPr txBox="1"/>
          <p:nvPr/>
        </p:nvSpPr>
        <p:spPr>
          <a:xfrm>
            <a:off x="361230" y="1288073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Roboto" panose="020B0604020202020204" charset="0"/>
                <a:ea typeface="Roboto" panose="020B0604020202020204" charset="0"/>
              </a:rPr>
              <a:t>Выводы</a:t>
            </a:r>
            <a:r>
              <a:rPr lang="en-US" sz="2400" dirty="0"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sz="24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Google Shape;310;p30">
            <a:extLst>
              <a:ext uri="{FF2B5EF4-FFF2-40B4-BE49-F238E27FC236}">
                <a16:creationId xmlns:a16="http://schemas.microsoft.com/office/drawing/2014/main" id="{77CF9B56-82B6-4F0F-899F-ED24CE581FE6}"/>
              </a:ext>
            </a:extLst>
          </p:cNvPr>
          <p:cNvSpPr txBox="1"/>
          <p:nvPr/>
        </p:nvSpPr>
        <p:spPr>
          <a:xfrm>
            <a:off x="719666" y="3679371"/>
            <a:ext cx="1111103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Интеграция других мессенджеров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Улучшение пользовательской части приложения ( изменение дизайна, добавление большего количества функций по работе с каналами).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800" dirty="0">
                <a:latin typeface="Roboto"/>
                <a:ea typeface="Roboto"/>
                <a:cs typeface="Roboto"/>
                <a:sym typeface="Roboto"/>
              </a:rPr>
              <a:t>Вывод результата выполнения отправки сообщения.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Султаняров В. А.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Luxoft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https://github.com/eltgm/</a:t>
            </a:r>
            <a:endParaRPr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819E49-91AF-47B8-887A-38DC6834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83" y="4682358"/>
            <a:ext cx="1406269" cy="21138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Тема: “Система для рассылки новостей по мессенджерам”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Султаняров В. А.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Программист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Luxoft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567BBE-F743-40C3-A9E0-8C134B781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860" y="4267200"/>
            <a:ext cx="3126475" cy="4699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Упростить взаимодействие редакторов новостей с большим количеством каналов в мессенджерах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Изучить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дополнительные технологии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Бэкенд для получения и обработки запросов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Функционал для работы с ботами в различных мессенджерах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Фронтенд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пользовательского взаимодействия с сервисом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Взаимодействие между модулями с помощью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message-driven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подхода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Integration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Hystrix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7376B7-62AB-430C-A688-2AFD6B08E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7972"/>
            <a:ext cx="6096000" cy="56600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2CE934-6BF9-4E2B-A04A-4CAC1F35D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97972"/>
            <a:ext cx="6096000" cy="56600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8D9F80-77EA-4229-BF17-52DE1EA04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38" y="1197971"/>
            <a:ext cx="3336324" cy="55784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756607-2DEE-44C0-8E39-3378EF22A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654" y="1197972"/>
            <a:ext cx="3336324" cy="55784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AC51DC-F417-4B32-BE72-19B8D653A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22" y="1197973"/>
            <a:ext cx="3336324" cy="557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6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9036" y="1481124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6BCD50-EB6C-4EA0-86F2-C86C97281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51285"/>
            <a:ext cx="1212296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@Bean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public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IntegrationFlow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newsFlow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return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IntegrationFlows.from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("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newsControllerChannel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.transform((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GenericTransformer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&lt;News, List&lt;News&gt;&gt;) source -&gt;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    final var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newsToTamTam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=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source.withMessenger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(TAMTAM);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    final var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newsToTelegram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=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source.withMessenger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(TELEGRAM);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    final var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newsToIcq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=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source.withMessenger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(ICQ);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    return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List.of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(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newsToTamTam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,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newsToTelegram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, 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newsToIcq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.split()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.handle("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newsServiceImpl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", "</a:t>
            </a:r>
            <a:r>
              <a:rPr kumimoji="0" lang="en-US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sendNews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.aggregate()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            .get();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  <a:t>    }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8056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329</Words>
  <Application>Microsoft Office PowerPoint</Application>
  <PresentationFormat>Широкоэкранный</PresentationFormat>
  <Paragraphs>81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Noto Sans Symbols</vt:lpstr>
      <vt:lpstr>JetBrains Mono</vt:lpstr>
      <vt:lpstr>Times New Roman</vt:lpstr>
      <vt:lpstr>Avenir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eltgm</dc:creator>
  <cp:lastModifiedBy>Владислав Султаняров</cp:lastModifiedBy>
  <cp:revision>5</cp:revision>
  <dcterms:modified xsi:type="dcterms:W3CDTF">2020-10-17T08:42:09Z</dcterms:modified>
</cp:coreProperties>
</file>